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242828898418923E-2"/>
          <c:y val="6.6601101976853372E-2"/>
          <c:w val="0.89720557328180428"/>
          <c:h val="0.83553368580851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before exercise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77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tint val="77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tint val="77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Cheongbaek</c:v>
                </c:pt>
                <c:pt idx="1">
                  <c:v>Rookie</c:v>
                </c:pt>
                <c:pt idx="2">
                  <c:v>Chaeum</c:v>
                </c:pt>
                <c:pt idx="3">
                  <c:v>Hwangryong</c:v>
                </c:pt>
                <c:pt idx="4">
                  <c:v>Pyeonggang</c:v>
                </c:pt>
                <c:pt idx="5">
                  <c:v>Tong</c:v>
                </c:pt>
                <c:pt idx="6">
                  <c:v>Huimang</c:v>
                </c:pt>
                <c:pt idx="7">
                  <c:v>Pyeongtan</c:v>
                </c:pt>
                <c:pt idx="8">
                  <c:v>Hwangdol</c:v>
                </c:pt>
                <c:pt idx="9">
                  <c:v>Bongsik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2.57</c:v>
                </c:pt>
                <c:pt idx="1">
                  <c:v>2.42</c:v>
                </c:pt>
                <c:pt idx="2">
                  <c:v>2.21</c:v>
                </c:pt>
                <c:pt idx="3">
                  <c:v>4.51</c:v>
                </c:pt>
                <c:pt idx="4">
                  <c:v>6.78</c:v>
                </c:pt>
                <c:pt idx="5">
                  <c:v>2.2200000000000002</c:v>
                </c:pt>
                <c:pt idx="6">
                  <c:v>2.89</c:v>
                </c:pt>
                <c:pt idx="7">
                  <c:v>1.0900000000000001</c:v>
                </c:pt>
                <c:pt idx="8">
                  <c:v>1.79</c:v>
                </c:pt>
                <c:pt idx="9">
                  <c:v>6.34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after exercise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76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76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76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Cheongbaek</c:v>
                </c:pt>
                <c:pt idx="1">
                  <c:v>Rookie</c:v>
                </c:pt>
                <c:pt idx="2">
                  <c:v>Chaeum</c:v>
                </c:pt>
                <c:pt idx="3">
                  <c:v>Hwangryong</c:v>
                </c:pt>
                <c:pt idx="4">
                  <c:v>Pyeonggang</c:v>
                </c:pt>
                <c:pt idx="5">
                  <c:v>Tong</c:v>
                </c:pt>
                <c:pt idx="6">
                  <c:v>Huimang</c:v>
                </c:pt>
                <c:pt idx="7">
                  <c:v>Pyeongtan</c:v>
                </c:pt>
                <c:pt idx="8">
                  <c:v>Hwangdol</c:v>
                </c:pt>
                <c:pt idx="9">
                  <c:v>Bongsik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2.5499999999999998</c:v>
                </c:pt>
                <c:pt idx="1">
                  <c:v>6.73</c:v>
                </c:pt>
                <c:pt idx="2">
                  <c:v>8.99</c:v>
                </c:pt>
                <c:pt idx="3">
                  <c:v>7.97</c:v>
                </c:pt>
                <c:pt idx="4">
                  <c:v>10.4</c:v>
                </c:pt>
                <c:pt idx="5">
                  <c:v>4.12</c:v>
                </c:pt>
                <c:pt idx="6">
                  <c:v>4.33</c:v>
                </c:pt>
                <c:pt idx="7">
                  <c:v>4.9000000000000004</c:v>
                </c:pt>
                <c:pt idx="8">
                  <c:v>4.5</c:v>
                </c:pt>
                <c:pt idx="9">
                  <c:v>7.12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21193352"/>
        <c:axId val="421208640"/>
      </c:barChart>
      <c:catAx>
        <c:axId val="421193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21208640"/>
        <c:crosses val="autoZero"/>
        <c:auto val="1"/>
        <c:lblAlgn val="ctr"/>
        <c:lblOffset val="100"/>
        <c:noMultiLvlLbl val="0"/>
      </c:catAx>
      <c:valAx>
        <c:axId val="421208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 sz="1100" b="0" dirty="0" smtClean="0">
                    <a:solidFill>
                      <a:schemeClr val="tx1"/>
                    </a:solidFill>
                  </a:rPr>
                  <a:t>Concentration </a:t>
                </a:r>
                <a:r>
                  <a:rPr lang="en-US" altLang="ko-KR" sz="1100" b="0" dirty="0" smtClean="0">
                    <a:solidFill>
                      <a:schemeClr val="tx1"/>
                    </a:solidFill>
                    <a:effectLst/>
                  </a:rPr>
                  <a:t>(</a:t>
                </a:r>
                <a:r>
                  <a:rPr lang="en-US" altLang="ko-KR" sz="1100" b="0" dirty="0" err="1" smtClean="0">
                    <a:solidFill>
                      <a:schemeClr val="tx1"/>
                    </a:solidFill>
                    <a:effectLst/>
                  </a:rPr>
                  <a:t>ug</a:t>
                </a:r>
                <a:r>
                  <a:rPr lang="en-US" altLang="ko-KR" sz="1100" b="0" dirty="0" smtClean="0">
                    <a:solidFill>
                      <a:schemeClr val="tx1"/>
                    </a:solidFill>
                    <a:effectLst/>
                  </a:rPr>
                  <a:t>/</a:t>
                </a:r>
                <a:r>
                  <a:rPr lang="en-US" altLang="ko-KR" sz="1100" b="0" dirty="0" err="1" smtClean="0">
                    <a:solidFill>
                      <a:schemeClr val="tx1"/>
                    </a:solidFill>
                    <a:effectLst/>
                  </a:rPr>
                  <a:t>dL</a:t>
                </a:r>
                <a:r>
                  <a:rPr lang="en-US" altLang="ko-KR" sz="1100" b="0" dirty="0" smtClean="0">
                    <a:solidFill>
                      <a:schemeClr val="tx1"/>
                    </a:solidFill>
                    <a:effectLst/>
                  </a:rPr>
                  <a:t>)</a:t>
                </a:r>
                <a:r>
                  <a:rPr lang="en-US" altLang="ko-KR" sz="1100" b="0" dirty="0" smtClean="0">
                    <a:solidFill>
                      <a:schemeClr val="tx1"/>
                    </a:solidFill>
                  </a:rPr>
                  <a:t> </a:t>
                </a:r>
                <a:endParaRPr lang="ko-KR" altLang="en-US" sz="1100" b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1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21193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74680404944751022"/>
          <c:y val="6.8598114810974317E-2"/>
          <c:w val="0.23420016551109052"/>
          <c:h val="6.68434692228720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58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7919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418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9050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97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0745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2423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859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24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9319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503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5BC27-5F0E-41AF-B883-CB26377184A7}" type="datetimeFigureOut">
              <a:rPr lang="ko-KR" altLang="en-US" smtClean="0"/>
              <a:t>2015-08-18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6F826-A0E1-4665-A8E9-9953455BC9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7505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차트 14"/>
          <p:cNvGraphicFramePr/>
          <p:nvPr>
            <p:extLst>
              <p:ext uri="{D42A27DB-BD31-4B8C-83A1-F6EECF244321}">
                <p14:modId xmlns:p14="http://schemas.microsoft.com/office/powerpoint/2010/main" val="3653680772"/>
              </p:ext>
            </p:extLst>
          </p:nvPr>
        </p:nvGraphicFramePr>
        <p:xfrm>
          <a:off x="112050" y="1406769"/>
          <a:ext cx="11660850" cy="4489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36008" y="266700"/>
            <a:ext cx="172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S1.</a:t>
            </a:r>
            <a:endParaRPr lang="ko-KR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6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</TotalTime>
  <Words>7</Words>
  <Application>Microsoft Office PowerPoint</Application>
  <PresentationFormat>와이드스크린</PresentationFormat>
  <Paragraphs>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Times New Roman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JI EUN KIM</dc:creator>
  <cp:lastModifiedBy>JI EUN KIM</cp:lastModifiedBy>
  <cp:revision>36</cp:revision>
  <dcterms:created xsi:type="dcterms:W3CDTF">2015-06-11T06:34:15Z</dcterms:created>
  <dcterms:modified xsi:type="dcterms:W3CDTF">2015-08-18T02:36:03Z</dcterms:modified>
</cp:coreProperties>
</file>