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</p:sldIdLst>
  <p:sldSz cx="9601200" cy="12801600" type="A3"/>
  <p:notesSz cx="6858000" cy="9144000"/>
  <p:defaultTextStyle>
    <a:defPPr>
      <a:defRPr lang="ko-KR"/>
    </a:defPPr>
    <a:lvl1pPr marL="0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1pPr>
    <a:lvl2pPr marL="537667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2pPr>
    <a:lvl3pPr marL="1075334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3pPr>
    <a:lvl4pPr marL="1613002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4pPr>
    <a:lvl5pPr marL="2150669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5pPr>
    <a:lvl6pPr marL="2688336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6pPr>
    <a:lvl7pPr marL="3226003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7pPr>
    <a:lvl8pPr marL="3763670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8pPr>
    <a:lvl9pPr marL="4301338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32" userDrawn="1">
          <p15:clr>
            <a:srgbClr val="A4A3A4"/>
          </p15:clr>
        </p15:guide>
        <p15:guide id="2" pos="302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59" d="100"/>
          <a:sy n="59" d="100"/>
        </p:scale>
        <p:origin x="2928" y="84"/>
      </p:cViewPr>
      <p:guideLst>
        <p:guide orient="horz" pos="4032"/>
        <p:guide pos="30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090" y="2095078"/>
            <a:ext cx="8161020" cy="4456853"/>
          </a:xfrm>
        </p:spPr>
        <p:txBody>
          <a:bodyPr anchor="b"/>
          <a:lstStyle>
            <a:lvl1pPr algn="ctr">
              <a:defRPr sz="63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00150" y="6723804"/>
            <a:ext cx="7200900" cy="3090756"/>
          </a:xfrm>
        </p:spPr>
        <p:txBody>
          <a:bodyPr/>
          <a:lstStyle>
            <a:lvl1pPr marL="0" indent="0" algn="ctr">
              <a:buNone/>
              <a:defRPr sz="2520"/>
            </a:lvl1pPr>
            <a:lvl2pPr marL="480060" indent="0" algn="ctr">
              <a:buNone/>
              <a:defRPr sz="2100"/>
            </a:lvl2pPr>
            <a:lvl3pPr marL="960120" indent="0" algn="ctr">
              <a:buNone/>
              <a:defRPr sz="1890"/>
            </a:lvl3pPr>
            <a:lvl4pPr marL="1440180" indent="0" algn="ctr">
              <a:buNone/>
              <a:defRPr sz="1680"/>
            </a:lvl4pPr>
            <a:lvl5pPr marL="1920240" indent="0" algn="ctr">
              <a:buNone/>
              <a:defRPr sz="1680"/>
            </a:lvl5pPr>
            <a:lvl6pPr marL="2400300" indent="0" algn="ctr">
              <a:buNone/>
              <a:defRPr sz="1680"/>
            </a:lvl6pPr>
            <a:lvl7pPr marL="2880360" indent="0" algn="ctr">
              <a:buNone/>
              <a:defRPr sz="1680"/>
            </a:lvl7pPr>
            <a:lvl8pPr marL="3360420" indent="0" algn="ctr">
              <a:buNone/>
              <a:defRPr sz="1680"/>
            </a:lvl8pPr>
            <a:lvl9pPr marL="3840480" indent="0" algn="ctr">
              <a:buNone/>
              <a:defRPr sz="1680"/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260F6-3C2D-45E0-B414-A0744E8D343A}" type="datetimeFigureOut">
              <a:rPr lang="ko-KR" altLang="en-US" smtClean="0"/>
              <a:t>2015-08-18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73CB6-DB45-450C-A221-C6C2DD0431E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535243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260F6-3C2D-45E0-B414-A0744E8D343A}" type="datetimeFigureOut">
              <a:rPr lang="ko-KR" altLang="en-US" smtClean="0"/>
              <a:t>2015-08-18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73CB6-DB45-450C-A221-C6C2DD0431E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871451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0859" y="681567"/>
            <a:ext cx="2070259" cy="10848764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0083" y="681567"/>
            <a:ext cx="6090761" cy="10848764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260F6-3C2D-45E0-B414-A0744E8D343A}" type="datetimeFigureOut">
              <a:rPr lang="ko-KR" altLang="en-US" smtClean="0"/>
              <a:t>2015-08-18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73CB6-DB45-450C-A221-C6C2DD0431E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725019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260F6-3C2D-45E0-B414-A0744E8D343A}" type="datetimeFigureOut">
              <a:rPr lang="ko-KR" altLang="en-US" smtClean="0"/>
              <a:t>2015-08-18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73CB6-DB45-450C-A221-C6C2DD0431E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9734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082" y="3191514"/>
            <a:ext cx="8281035" cy="5325109"/>
          </a:xfrm>
        </p:spPr>
        <p:txBody>
          <a:bodyPr anchor="b"/>
          <a:lstStyle>
            <a:lvl1pPr>
              <a:defRPr sz="63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5082" y="8567000"/>
            <a:ext cx="8281035" cy="2800349"/>
          </a:xfrm>
        </p:spPr>
        <p:txBody>
          <a:bodyPr/>
          <a:lstStyle>
            <a:lvl1pPr marL="0" indent="0">
              <a:buNone/>
              <a:defRPr sz="2520">
                <a:solidFill>
                  <a:schemeClr val="tx1"/>
                </a:solidFill>
              </a:defRPr>
            </a:lvl1pPr>
            <a:lvl2pPr marL="48006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60120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3pPr>
            <a:lvl4pPr marL="14401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19202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4003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28803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3604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260F6-3C2D-45E0-B414-A0744E8D343A}" type="datetimeFigureOut">
              <a:rPr lang="ko-KR" altLang="en-US" smtClean="0"/>
              <a:t>2015-08-18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73CB6-DB45-450C-A221-C6C2DD0431E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72901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0083" y="3407833"/>
            <a:ext cx="4080510" cy="812249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60608" y="3407833"/>
            <a:ext cx="4080510" cy="812249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260F6-3C2D-45E0-B414-A0744E8D343A}" type="datetimeFigureOut">
              <a:rPr lang="ko-KR" altLang="en-US" smtClean="0"/>
              <a:t>2015-08-18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73CB6-DB45-450C-A221-C6C2DD0431E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97058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681570"/>
            <a:ext cx="8281035" cy="2474384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1334" y="3138171"/>
            <a:ext cx="4061757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1334" y="4676140"/>
            <a:ext cx="4061757" cy="687789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60608" y="3138171"/>
            <a:ext cx="4081761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60608" y="4676140"/>
            <a:ext cx="4081761" cy="687789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260F6-3C2D-45E0-B414-A0744E8D343A}" type="datetimeFigureOut">
              <a:rPr lang="ko-KR" altLang="en-US" smtClean="0"/>
              <a:t>2015-08-18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73CB6-DB45-450C-A221-C6C2DD0431E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467630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260F6-3C2D-45E0-B414-A0744E8D343A}" type="datetimeFigureOut">
              <a:rPr lang="ko-KR" altLang="en-US" smtClean="0"/>
              <a:t>2015-08-18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73CB6-DB45-450C-A221-C6C2DD0431E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320575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260F6-3C2D-45E0-B414-A0744E8D343A}" type="datetimeFigureOut">
              <a:rPr lang="ko-KR" altLang="en-US" smtClean="0"/>
              <a:t>2015-08-18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73CB6-DB45-450C-A221-C6C2DD0431E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618696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81760" y="1843196"/>
            <a:ext cx="4860608" cy="9097433"/>
          </a:xfrm>
        </p:spPr>
        <p:txBody>
          <a:bodyPr/>
          <a:lstStyle>
            <a:lvl1pPr>
              <a:defRPr sz="3360"/>
            </a:lvl1pPr>
            <a:lvl2pPr>
              <a:defRPr sz="2940"/>
            </a:lvl2pPr>
            <a:lvl3pPr>
              <a:defRPr sz="252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260F6-3C2D-45E0-B414-A0744E8D343A}" type="datetimeFigureOut">
              <a:rPr lang="ko-KR" altLang="en-US" smtClean="0"/>
              <a:t>2015-08-18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73CB6-DB45-450C-A221-C6C2DD0431E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811265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81760" y="1843196"/>
            <a:ext cx="4860608" cy="9097433"/>
          </a:xfrm>
        </p:spPr>
        <p:txBody>
          <a:bodyPr anchor="t"/>
          <a:lstStyle>
            <a:lvl1pPr marL="0" indent="0">
              <a:buNone/>
              <a:defRPr sz="3360"/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260F6-3C2D-45E0-B414-A0744E8D343A}" type="datetimeFigureOut">
              <a:rPr lang="ko-KR" altLang="en-US" smtClean="0"/>
              <a:t>2015-08-18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73CB6-DB45-450C-A221-C6C2DD0431E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083392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0083" y="681570"/>
            <a:ext cx="8281035" cy="24743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083" y="3407833"/>
            <a:ext cx="8281035" cy="81224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0083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2260F6-3C2D-45E0-B414-A0744E8D343A}" type="datetimeFigureOut">
              <a:rPr lang="ko-KR" altLang="en-US" smtClean="0"/>
              <a:t>2015-08-18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80398" y="11865189"/>
            <a:ext cx="3240405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80848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A73CB6-DB45-450C-A221-C6C2DD0431E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4480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60120" rtl="0" eaLnBrk="1" latinLnBrk="1" hangingPunct="1">
        <a:lnSpc>
          <a:spcPct val="90000"/>
        </a:lnSpc>
        <a:spcBef>
          <a:spcPct val="0"/>
        </a:spcBef>
        <a:buNone/>
        <a:defRPr sz="46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0030" indent="-240030" algn="l" defTabSz="960120" rtl="0" eaLnBrk="1" latinLnBrk="1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2940" kern="1200">
          <a:solidFill>
            <a:schemeClr val="tx1"/>
          </a:solidFill>
          <a:latin typeface="+mn-lt"/>
          <a:ea typeface="+mn-ea"/>
          <a:cs typeface="+mn-cs"/>
        </a:defRPr>
      </a:lvl1pPr>
      <a:lvl2pPr marL="720090" indent="-240030" algn="l" defTabSz="960120" rtl="0" eaLnBrk="1" latinLnBrk="1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40030" algn="l" defTabSz="960120" rtl="0" eaLnBrk="1" latinLnBrk="1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80210" indent="-240030" algn="l" defTabSz="960120" rtl="0" eaLnBrk="1" latinLnBrk="1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2160270" indent="-240030" algn="l" defTabSz="960120" rtl="0" eaLnBrk="1" latinLnBrk="1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640330" indent="-240030" algn="l" defTabSz="960120" rtl="0" eaLnBrk="1" latinLnBrk="1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3120390" indent="-240030" algn="l" defTabSz="960120" rtl="0" eaLnBrk="1" latinLnBrk="1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indent="-240030" algn="l" defTabSz="960120" rtl="0" eaLnBrk="1" latinLnBrk="1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4080510" indent="-240030" algn="l" defTabSz="960120" rtl="0" eaLnBrk="1" latinLnBrk="1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6012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2024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40030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8036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6042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4048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그룹 28"/>
          <p:cNvGrpSpPr/>
          <p:nvPr/>
        </p:nvGrpSpPr>
        <p:grpSpPr>
          <a:xfrm>
            <a:off x="1036290" y="1690429"/>
            <a:ext cx="7821264" cy="10483173"/>
            <a:chOff x="889968" y="710715"/>
            <a:chExt cx="7821264" cy="10483173"/>
          </a:xfrm>
        </p:grpSpPr>
        <p:pic>
          <p:nvPicPr>
            <p:cNvPr id="5" name="그림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9968" y="710715"/>
              <a:ext cx="2520000" cy="2520000"/>
            </a:xfrm>
            <a:prstGeom prst="rect">
              <a:avLst/>
            </a:prstGeom>
          </p:spPr>
        </p:pic>
        <p:pic>
          <p:nvPicPr>
            <p:cNvPr id="6" name="그림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40600" y="6019497"/>
              <a:ext cx="2520000" cy="2520000"/>
            </a:xfrm>
            <a:prstGeom prst="rect">
              <a:avLst/>
            </a:prstGeom>
          </p:spPr>
        </p:pic>
        <p:pic>
          <p:nvPicPr>
            <p:cNvPr id="7" name="그림 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9968" y="8673888"/>
              <a:ext cx="2520000" cy="2520000"/>
            </a:xfrm>
            <a:prstGeom prst="rect">
              <a:avLst/>
            </a:prstGeom>
          </p:spPr>
        </p:pic>
        <p:pic>
          <p:nvPicPr>
            <p:cNvPr id="8" name="그림 7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9968" y="3359586"/>
              <a:ext cx="2520000" cy="2520000"/>
            </a:xfrm>
            <a:prstGeom prst="rect">
              <a:avLst/>
            </a:prstGeom>
          </p:spPr>
        </p:pic>
        <p:pic>
          <p:nvPicPr>
            <p:cNvPr id="9" name="그림 8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40600" y="710715"/>
              <a:ext cx="2520000" cy="2520000"/>
            </a:xfrm>
            <a:prstGeom prst="rect">
              <a:avLst/>
            </a:prstGeom>
          </p:spPr>
        </p:pic>
        <p:pic>
          <p:nvPicPr>
            <p:cNvPr id="10" name="그림 9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9968" y="6019497"/>
              <a:ext cx="2520000" cy="2520000"/>
            </a:xfrm>
            <a:prstGeom prst="rect">
              <a:avLst/>
            </a:prstGeom>
          </p:spPr>
        </p:pic>
        <p:pic>
          <p:nvPicPr>
            <p:cNvPr id="11" name="그림 10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40600" y="8668368"/>
              <a:ext cx="2520000" cy="2520000"/>
            </a:xfrm>
            <a:prstGeom prst="rect">
              <a:avLst/>
            </a:prstGeom>
          </p:spPr>
        </p:pic>
        <p:pic>
          <p:nvPicPr>
            <p:cNvPr id="12" name="그림 11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91232" y="710715"/>
              <a:ext cx="2520000" cy="2520000"/>
            </a:xfrm>
            <a:prstGeom prst="rect">
              <a:avLst/>
            </a:prstGeom>
          </p:spPr>
        </p:pic>
        <p:pic>
          <p:nvPicPr>
            <p:cNvPr id="13" name="그림 12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40600" y="3365106"/>
              <a:ext cx="2520000" cy="2520000"/>
            </a:xfrm>
            <a:prstGeom prst="rect">
              <a:avLst/>
            </a:prstGeom>
          </p:spPr>
        </p:pic>
        <p:pic>
          <p:nvPicPr>
            <p:cNvPr id="14" name="그림 13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91232" y="6019497"/>
              <a:ext cx="2520000" cy="2520000"/>
            </a:xfrm>
            <a:prstGeom prst="rect">
              <a:avLst/>
            </a:prstGeom>
          </p:spPr>
        </p:pic>
      </p:grpSp>
      <p:sp>
        <p:nvSpPr>
          <p:cNvPr id="17" name="TextBox 16"/>
          <p:cNvSpPr txBox="1"/>
          <p:nvPr/>
        </p:nvSpPr>
        <p:spPr>
          <a:xfrm>
            <a:off x="-2531046" y="1626990"/>
            <a:ext cx="215549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/>
              <a:t>2549 DEG</a:t>
            </a:r>
          </a:p>
          <a:p>
            <a:r>
              <a:rPr lang="ko-KR" altLang="en-US" sz="2000" b="1" dirty="0" smtClean="0"/>
              <a:t>기준</a:t>
            </a:r>
            <a:r>
              <a:rPr lang="en-US" altLang="ko-KR" sz="2000" b="1" dirty="0" smtClean="0"/>
              <a:t> </a:t>
            </a:r>
            <a:r>
              <a:rPr lang="en-US" altLang="ko-KR" sz="2000" b="1" dirty="0"/>
              <a:t>FC </a:t>
            </a:r>
            <a:r>
              <a:rPr lang="en-US" altLang="ko-KR" sz="2000" b="1" dirty="0" smtClean="0"/>
              <a:t>2</a:t>
            </a:r>
          </a:p>
          <a:p>
            <a:r>
              <a:rPr lang="en-US" altLang="ko-KR" sz="2000" b="1" dirty="0" smtClean="0"/>
              <a:t>FDR 0.01</a:t>
            </a:r>
            <a:r>
              <a:rPr lang="ko-KR" altLang="en-US" sz="2000" b="1" dirty="0" smtClean="0"/>
              <a:t>이하</a:t>
            </a:r>
            <a:endParaRPr lang="en-US" altLang="ko-KR" sz="2000" b="1" dirty="0" smtClean="0"/>
          </a:p>
          <a:p>
            <a:r>
              <a:rPr lang="en-US" altLang="ko-KR" sz="2000" b="1" dirty="0" smtClean="0"/>
              <a:t>Counts </a:t>
            </a:r>
            <a:r>
              <a:rPr lang="en-US" altLang="ko-KR" sz="2000" b="1" dirty="0"/>
              <a:t>1000 </a:t>
            </a:r>
            <a:r>
              <a:rPr lang="ko-KR" altLang="en-US" sz="2000" b="1" dirty="0" smtClean="0"/>
              <a:t>이상</a:t>
            </a:r>
            <a:endParaRPr lang="ko-KR" alt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8" name="그룹 27"/>
          <p:cNvGrpSpPr/>
          <p:nvPr/>
        </p:nvGrpSpPr>
        <p:grpSpPr>
          <a:xfrm>
            <a:off x="2400573" y="2015876"/>
            <a:ext cx="6276210" cy="8322938"/>
            <a:chOff x="2400573" y="2015876"/>
            <a:chExt cx="6276210" cy="8322938"/>
          </a:xfrm>
        </p:grpSpPr>
        <p:sp>
          <p:nvSpPr>
            <p:cNvPr id="18" name="TextBox 17"/>
            <p:cNvSpPr txBox="1"/>
            <p:nvPr/>
          </p:nvSpPr>
          <p:spPr>
            <a:xfrm>
              <a:off x="5030743" y="2015876"/>
              <a:ext cx="101391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b="1" dirty="0" smtClean="0"/>
                <a:t>Up : 866</a:t>
              </a:r>
            </a:p>
            <a:p>
              <a:pPr algn="r"/>
              <a:r>
                <a:rPr lang="en-US" altLang="ko-KR" sz="900" b="1" dirty="0" smtClean="0"/>
                <a:t>Down : 276</a:t>
              </a:r>
              <a:endParaRPr lang="ko-KR" altLang="en-US" sz="900" b="1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7662870" y="2015876"/>
              <a:ext cx="101391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b="1" dirty="0" smtClean="0"/>
                <a:t>Up : 481</a:t>
              </a:r>
            </a:p>
            <a:p>
              <a:pPr algn="r"/>
              <a:r>
                <a:rPr lang="en-US" altLang="ko-KR" sz="900" b="1" dirty="0" smtClean="0"/>
                <a:t>Down : 472</a:t>
              </a:r>
              <a:endParaRPr lang="ko-KR" altLang="en-US" sz="900" b="1" dirty="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400573" y="2015876"/>
              <a:ext cx="101391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b="1" dirty="0" smtClean="0"/>
                <a:t>Up : 96</a:t>
              </a:r>
            </a:p>
            <a:p>
              <a:pPr algn="r"/>
              <a:r>
                <a:rPr lang="en-US" altLang="ko-KR" sz="900" b="1" dirty="0" smtClean="0"/>
                <a:t>Down : 11</a:t>
              </a:r>
              <a:endParaRPr lang="ko-KR" altLang="en-US" sz="900" b="1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5030743" y="4663480"/>
              <a:ext cx="101391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b="1" dirty="0" smtClean="0"/>
                <a:t>Up : </a:t>
              </a:r>
              <a:r>
                <a:rPr lang="en-US" altLang="ko-KR" sz="900" b="1" dirty="0"/>
                <a:t>8</a:t>
              </a:r>
              <a:endParaRPr lang="en-US" altLang="ko-KR" sz="900" b="1" dirty="0" smtClean="0"/>
            </a:p>
            <a:p>
              <a:pPr algn="r"/>
              <a:r>
                <a:rPr lang="en-US" altLang="ko-KR" sz="900" b="1" dirty="0" smtClean="0"/>
                <a:t>Down : 0</a:t>
              </a:r>
              <a:endParaRPr lang="ko-KR" altLang="en-US" sz="900" b="1" dirty="0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2400573" y="4663480"/>
              <a:ext cx="101391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b="1" dirty="0" smtClean="0"/>
                <a:t>Up : 227</a:t>
              </a:r>
            </a:p>
            <a:p>
              <a:pPr algn="r"/>
              <a:r>
                <a:rPr lang="en-US" altLang="ko-KR" sz="900" b="1" dirty="0" smtClean="0"/>
                <a:t>Down : 59</a:t>
              </a:r>
              <a:endParaRPr lang="ko-KR" altLang="en-US" sz="900" b="1" dirty="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2400573" y="7312735"/>
              <a:ext cx="101391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b="1" dirty="0" smtClean="0"/>
                <a:t>Up : 43</a:t>
              </a:r>
            </a:p>
            <a:p>
              <a:pPr algn="r"/>
              <a:r>
                <a:rPr lang="en-US" altLang="ko-KR" sz="900" b="1" dirty="0" smtClean="0"/>
                <a:t>Down : 100</a:t>
              </a:r>
              <a:endParaRPr lang="ko-KR" altLang="en-US" sz="900" b="1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2400573" y="9969482"/>
              <a:ext cx="101391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b="1" dirty="0" smtClean="0"/>
                <a:t>Up : 1,168</a:t>
              </a:r>
            </a:p>
            <a:p>
              <a:pPr algn="r"/>
              <a:r>
                <a:rPr lang="en-US" altLang="ko-KR" sz="900" b="1" dirty="0"/>
                <a:t>Down </a:t>
              </a:r>
              <a:r>
                <a:rPr lang="en-US" altLang="ko-KR" sz="900" b="1" dirty="0" smtClean="0"/>
                <a:t>: 617</a:t>
              </a:r>
              <a:endParaRPr lang="ko-KR" altLang="en-US" sz="900" b="1" dirty="0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5030743" y="7312735"/>
              <a:ext cx="101391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b="1" dirty="0" smtClean="0"/>
                <a:t>Up : 0</a:t>
              </a:r>
            </a:p>
            <a:p>
              <a:pPr algn="r"/>
              <a:r>
                <a:rPr lang="en-US" altLang="ko-KR" sz="900" b="1" dirty="0" smtClean="0"/>
                <a:t>Down : 1</a:t>
              </a:r>
              <a:endParaRPr lang="ko-KR" altLang="en-US" sz="900" b="1" dirty="0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5030743" y="9969482"/>
              <a:ext cx="101391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b="1" dirty="0" smtClean="0"/>
                <a:t>Up : 203</a:t>
              </a:r>
            </a:p>
            <a:p>
              <a:pPr algn="r"/>
              <a:r>
                <a:rPr lang="en-US" altLang="ko-KR" sz="900" b="1" dirty="0" smtClean="0"/>
                <a:t>Down : 369</a:t>
              </a:r>
              <a:endParaRPr lang="ko-KR" altLang="en-US" sz="900" b="1" dirty="0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7662870" y="7312735"/>
              <a:ext cx="101391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b="1" dirty="0" smtClean="0"/>
                <a:t>Up : 0</a:t>
              </a:r>
            </a:p>
            <a:p>
              <a:pPr algn="r"/>
              <a:r>
                <a:rPr lang="en-US" altLang="ko-KR" sz="900" b="1" dirty="0" smtClean="0"/>
                <a:t>Down : 0</a:t>
              </a:r>
              <a:endParaRPr lang="ko-KR" altLang="en-US" sz="900" b="1" dirty="0"/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288354" y="398442"/>
            <a:ext cx="17240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Figure S2.</a:t>
            </a:r>
            <a:endParaRPr lang="ko-KR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78616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</TotalTime>
  <Words>74</Words>
  <Application>Microsoft Office PowerPoint</Application>
  <PresentationFormat>A3 용지(297x420mm)</PresentationFormat>
  <Paragraphs>25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7" baseType="lpstr">
      <vt:lpstr>맑은 고딕</vt:lpstr>
      <vt:lpstr>Arial</vt:lpstr>
      <vt:lpstr>Calibri</vt:lpstr>
      <vt:lpstr>Calibri Light</vt:lpstr>
      <vt:lpstr>Times New Roman</vt:lpstr>
      <vt:lpstr>Office 테마</vt:lpstr>
      <vt:lpstr>PowerPoint 프레젠테이션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JI EUN KIM</dc:creator>
  <cp:lastModifiedBy>JI EUN KIM</cp:lastModifiedBy>
  <cp:revision>25</cp:revision>
  <dcterms:created xsi:type="dcterms:W3CDTF">2015-07-30T07:02:47Z</dcterms:created>
  <dcterms:modified xsi:type="dcterms:W3CDTF">2015-08-18T02:37:36Z</dcterms:modified>
</cp:coreProperties>
</file>