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601200" cy="12801600" type="A3"/>
  <p:notesSz cx="6858000" cy="9144000"/>
  <p:defaultTextStyle>
    <a:defPPr>
      <a:defRPr lang="ko-KR"/>
    </a:defPPr>
    <a:lvl1pPr marL="0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1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2928" y="8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52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714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50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3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90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970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76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20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186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12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33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260F6-3C2D-45E0-B414-A0744E8D343A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73CB6-DB45-450C-A221-C6C2DD0431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48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1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1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그룹 28"/>
          <p:cNvGrpSpPr/>
          <p:nvPr/>
        </p:nvGrpSpPr>
        <p:grpSpPr>
          <a:xfrm>
            <a:off x="1036290" y="1690429"/>
            <a:ext cx="7821264" cy="10483173"/>
            <a:chOff x="889968" y="710715"/>
            <a:chExt cx="7821264" cy="10483173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9968" y="710715"/>
              <a:ext cx="2520000" cy="2520000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0600" y="6019497"/>
              <a:ext cx="2520000" cy="2520000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9968" y="8673888"/>
              <a:ext cx="2520000" cy="2520000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9968" y="3359586"/>
              <a:ext cx="2520000" cy="2520000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0600" y="710715"/>
              <a:ext cx="2520000" cy="2520000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9968" y="6019497"/>
              <a:ext cx="2520000" cy="2520000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0600" y="8668368"/>
              <a:ext cx="2520000" cy="2520000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1232" y="710715"/>
              <a:ext cx="2520000" cy="2520000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0600" y="3365106"/>
              <a:ext cx="2520000" cy="2520000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1232" y="6019497"/>
              <a:ext cx="2520000" cy="2520000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-2531046" y="1626990"/>
            <a:ext cx="21554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2549 DEG</a:t>
            </a:r>
          </a:p>
          <a:p>
            <a:r>
              <a:rPr lang="ko-KR" altLang="en-US" sz="2000" b="1" dirty="0" smtClean="0"/>
              <a:t>기준</a:t>
            </a:r>
            <a:r>
              <a:rPr lang="en-US" altLang="ko-KR" sz="2000" b="1" dirty="0" smtClean="0"/>
              <a:t> </a:t>
            </a:r>
            <a:r>
              <a:rPr lang="en-US" altLang="ko-KR" sz="2000" b="1" dirty="0"/>
              <a:t>FC </a:t>
            </a:r>
            <a:r>
              <a:rPr lang="en-US" altLang="ko-KR" sz="2000" b="1" dirty="0" smtClean="0"/>
              <a:t>2</a:t>
            </a:r>
          </a:p>
          <a:p>
            <a:r>
              <a:rPr lang="en-US" altLang="ko-KR" sz="2000" b="1" dirty="0" smtClean="0"/>
              <a:t>FDR 0.01</a:t>
            </a:r>
            <a:r>
              <a:rPr lang="ko-KR" altLang="en-US" sz="2000" b="1" dirty="0" smtClean="0"/>
              <a:t>이하</a:t>
            </a:r>
            <a:endParaRPr lang="en-US" altLang="ko-KR" sz="2000" b="1" dirty="0" smtClean="0"/>
          </a:p>
          <a:p>
            <a:r>
              <a:rPr lang="en-US" altLang="ko-KR" sz="2000" b="1" dirty="0" smtClean="0"/>
              <a:t>Counts </a:t>
            </a:r>
            <a:r>
              <a:rPr lang="en-US" altLang="ko-KR" sz="2000" b="1" dirty="0"/>
              <a:t>1000 </a:t>
            </a:r>
            <a:r>
              <a:rPr lang="ko-KR" altLang="en-US" sz="2000" b="1" dirty="0" smtClean="0"/>
              <a:t>이상</a:t>
            </a:r>
            <a:endParaRPr lang="ko-KR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2400573" y="2015876"/>
            <a:ext cx="6276210" cy="8322938"/>
            <a:chOff x="2400573" y="2015876"/>
            <a:chExt cx="6276210" cy="8322938"/>
          </a:xfrm>
        </p:grpSpPr>
        <p:sp>
          <p:nvSpPr>
            <p:cNvPr id="18" name="TextBox 17"/>
            <p:cNvSpPr txBox="1"/>
            <p:nvPr/>
          </p:nvSpPr>
          <p:spPr>
            <a:xfrm>
              <a:off x="5030743" y="2015876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866</a:t>
              </a:r>
            </a:p>
            <a:p>
              <a:pPr algn="r"/>
              <a:r>
                <a:rPr lang="en-US" altLang="ko-KR" sz="900" b="1" dirty="0" smtClean="0"/>
                <a:t>Down : 276</a:t>
              </a:r>
              <a:endParaRPr lang="ko-KR" altLang="en-US" sz="9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662870" y="2015876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481</a:t>
              </a:r>
            </a:p>
            <a:p>
              <a:pPr algn="r"/>
              <a:r>
                <a:rPr lang="en-US" altLang="ko-KR" sz="900" b="1" dirty="0" smtClean="0"/>
                <a:t>Down : 472</a:t>
              </a:r>
              <a:endParaRPr lang="ko-KR" altLang="en-US" sz="9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00573" y="2015876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96</a:t>
              </a:r>
            </a:p>
            <a:p>
              <a:pPr algn="r"/>
              <a:r>
                <a:rPr lang="en-US" altLang="ko-KR" sz="900" b="1" dirty="0" smtClean="0"/>
                <a:t>Down : 11</a:t>
              </a:r>
              <a:endParaRPr lang="ko-KR" altLang="en-US" sz="9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030743" y="4663480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</a:t>
              </a:r>
              <a:r>
                <a:rPr lang="en-US" altLang="ko-KR" sz="900" b="1" dirty="0"/>
                <a:t>8</a:t>
              </a:r>
              <a:endParaRPr lang="en-US" altLang="ko-KR" sz="900" b="1" dirty="0" smtClean="0"/>
            </a:p>
            <a:p>
              <a:pPr algn="r"/>
              <a:r>
                <a:rPr lang="en-US" altLang="ko-KR" sz="900" b="1" dirty="0" smtClean="0"/>
                <a:t>Down : 0</a:t>
              </a:r>
              <a:endParaRPr lang="ko-KR" altLang="en-US" sz="9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00573" y="4663480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227</a:t>
              </a:r>
            </a:p>
            <a:p>
              <a:pPr algn="r"/>
              <a:r>
                <a:rPr lang="en-US" altLang="ko-KR" sz="900" b="1" dirty="0" smtClean="0"/>
                <a:t>Down : 59</a:t>
              </a:r>
              <a:endParaRPr lang="ko-KR" altLang="en-US" sz="9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400573" y="7312735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43</a:t>
              </a:r>
            </a:p>
            <a:p>
              <a:pPr algn="r"/>
              <a:r>
                <a:rPr lang="en-US" altLang="ko-KR" sz="900" b="1" dirty="0" smtClean="0"/>
                <a:t>Down : 100</a:t>
              </a:r>
              <a:endParaRPr lang="ko-KR" altLang="en-US" sz="9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00573" y="9969482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1,168</a:t>
              </a:r>
            </a:p>
            <a:p>
              <a:pPr algn="r"/>
              <a:r>
                <a:rPr lang="en-US" altLang="ko-KR" sz="900" b="1" dirty="0"/>
                <a:t>Down </a:t>
              </a:r>
              <a:r>
                <a:rPr lang="en-US" altLang="ko-KR" sz="900" b="1" dirty="0" smtClean="0"/>
                <a:t>: 617</a:t>
              </a:r>
              <a:endParaRPr lang="ko-KR" altLang="en-US" sz="9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30743" y="7312735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0</a:t>
              </a:r>
            </a:p>
            <a:p>
              <a:pPr algn="r"/>
              <a:r>
                <a:rPr lang="en-US" altLang="ko-KR" sz="900" b="1" dirty="0" smtClean="0"/>
                <a:t>Down : 1</a:t>
              </a:r>
              <a:endParaRPr lang="ko-KR" altLang="en-US" sz="9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030743" y="9969482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203</a:t>
              </a:r>
            </a:p>
            <a:p>
              <a:pPr algn="r"/>
              <a:r>
                <a:rPr lang="en-US" altLang="ko-KR" sz="900" b="1" dirty="0" smtClean="0"/>
                <a:t>Down : 369</a:t>
              </a:r>
              <a:endParaRPr lang="ko-KR" altLang="en-US" sz="9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662870" y="7312735"/>
              <a:ext cx="1013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900" b="1" dirty="0" smtClean="0"/>
                <a:t>Up : 0</a:t>
              </a:r>
            </a:p>
            <a:p>
              <a:pPr algn="r"/>
              <a:r>
                <a:rPr lang="en-US" altLang="ko-KR" sz="900" b="1" dirty="0" smtClean="0"/>
                <a:t>Down : 0</a:t>
              </a:r>
              <a:endParaRPr lang="ko-KR" altLang="en-US" sz="9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88354" y="398442"/>
            <a:ext cx="172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S2.</a:t>
            </a:r>
            <a:endParaRPr lang="ko-KR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861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74</Words>
  <Application>Microsoft Office PowerPoint</Application>
  <PresentationFormat>A3 용지(297x420mm)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JI EUN KIM</dc:creator>
  <cp:lastModifiedBy>JI EUN KIM</cp:lastModifiedBy>
  <cp:revision>25</cp:revision>
  <dcterms:created xsi:type="dcterms:W3CDTF">2015-07-30T07:02:47Z</dcterms:created>
  <dcterms:modified xsi:type="dcterms:W3CDTF">2015-08-18T02:37:36Z</dcterms:modified>
</cp:coreProperties>
</file>